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62" r:id="rId3"/>
    <p:sldId id="263" r:id="rId4"/>
    <p:sldId id="261" r:id="rId5"/>
    <p:sldId id="258" r:id="rId6"/>
    <p:sldId id="269" r:id="rId7"/>
    <p:sldId id="256" r:id="rId8"/>
    <p:sldId id="259" r:id="rId9"/>
    <p:sldId id="265" r:id="rId10"/>
    <p:sldId id="266" r:id="rId11"/>
    <p:sldId id="267" r:id="rId12"/>
    <p:sldId id="268" r:id="rId13"/>
    <p:sldId id="260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C5490-F5B5-4AC6-9C30-87DCCFF2A708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67DB3-C2A0-4835-B0E4-9DFC6FCF6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8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67DB3-C2A0-4835-B0E4-9DFC6FCF66A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8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9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0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7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030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4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84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43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43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6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9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7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593C3-3598-4462-BAF2-4ACFF5BE1AD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D3054-2D68-4005-86EF-FB63B3BDE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70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profil.adu.by/pluginfile.php/1274/mod_book/chapter/1414/%D0%A0%D0%B8%D1%81_0-18.jpg?time=158496355169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«Эпителиальные ткани»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33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66" y="256485"/>
            <a:ext cx="7383667" cy="45982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Эпителий кишечника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140" y="3412175"/>
            <a:ext cx="45720" cy="33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140" y="3412175"/>
            <a:ext cx="45720" cy="33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50" y="4286940"/>
            <a:ext cx="2240958" cy="18269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04" y="1244327"/>
            <a:ext cx="1819275" cy="2514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18" y="919266"/>
            <a:ext cx="2616876" cy="29117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18" y="4124487"/>
            <a:ext cx="2281557" cy="23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92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40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99103" y="1722120"/>
            <a:ext cx="2584825" cy="34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1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169" y="265539"/>
            <a:ext cx="78867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Железистый эпителий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49" y="1756372"/>
            <a:ext cx="8053623" cy="3477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Железистый эпителий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образует железы, в клетках которых вырабатываются различные секреты: гормоны, ферменты, слизь, слюна. Железы, не имеющие выводных протоков и выделяющие свои секреты (гормоны) в кровь или тканевую жидкость, называются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железами внутренней секреции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(гипофиз, надпочечники).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секреты через выводные протоки поступают в полый орган или на поверхность тела, то вырабатывающие их железы называются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экзокринными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железами внешней секреции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(слюнные, потовые, сальные, молочные).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 смешанной секреции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сочетают в себе признаки желез внутренней и внешней секреции (поджелудочная, половые).</a:t>
            </a:r>
          </a:p>
        </p:txBody>
      </p:sp>
    </p:spTree>
    <p:extLst>
      <p:ext uri="{BB962C8B-B14F-4D97-AF65-F5344CB8AC3E}">
        <p14:creationId xmlns:p14="http://schemas.microsoft.com/office/powerpoint/2010/main" val="2068039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64" y="355665"/>
            <a:ext cx="6183517" cy="56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8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496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     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ТКАНЬ</a:t>
            </a:r>
            <a:endParaRPr lang="ru-RU" sz="3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14813"/>
            <a:ext cx="7886700" cy="536215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греч.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сосок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многоклеточных животных организмов, представляющая собой клеточный пласт, граничащий одной своей поверхностью непосредственно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средой, другой — с лежащей глубже соединит. тканью.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ткань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выстилает наружную поверхность тела, половые органы, полость желудка, кишок, мочевого пузыря, серозные оболочки; она образует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 организма.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эпителиальной ткани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 3 отличительных признака: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клеточное строение;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пограничное положение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полярная дифференциация (т. е. базальные и апикальные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отделы)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Эпителиальные ткани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разное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признаком связано образование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(кутикулы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ресничек на апикальном конце клетки). </a:t>
            </a:r>
          </a:p>
        </p:txBody>
      </p:sp>
    </p:spTree>
    <p:extLst>
      <p:ext uri="{BB962C8B-B14F-4D97-AF65-F5344CB8AC3E}">
        <p14:creationId xmlns:p14="http://schemas.microsoft.com/office/powerpoint/2010/main" val="22380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строения и функционирования эпителиальной ткани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ткань 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кровеносных сосудов, и питание её осуществляется через базальную мембрану со стороны подлежащей соединит. ткани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эпителия отличаются высокой способностью к регенерации, быстрому отмиранию и замещению интенсивно размножающимися молодыми элементами.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соединяются друг с другом с помощью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клеточных контактов.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ткань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трёх зародышевых листков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филогенетическая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морфофункциональная классификации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эпительальных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4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Морфофункциональная классификация эпителиальной ткани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127" y="1766686"/>
            <a:ext cx="5721790" cy="4504388"/>
          </a:xfrm>
        </p:spPr>
      </p:pic>
    </p:spTree>
    <p:extLst>
      <p:ext uri="{BB962C8B-B14F-4D97-AF65-F5344CB8AC3E}">
        <p14:creationId xmlns:p14="http://schemas.microsoft.com/office/powerpoint/2010/main" val="2441052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141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Функции эпителиальной ткани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76539"/>
            <a:ext cx="7886700" cy="49004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ткань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выполняет функции защиты, секреции,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всасывания и восприятия раздражений. Она обладает способностью к регенерации (восстановлению).В зависимости от выполняемой функции различают </a:t>
            </a: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вида эпителия: покровный и железистый.</a:t>
            </a: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28650" y="1057644"/>
            <a:ext cx="77286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 </a:t>
            </a:r>
            <a:endParaRPr kumimoji="0" lang="ru-RU" altLang="ru-RU" sz="18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profil.adu.by/pluginfile.php/1274/mod_book/chapter/1414/%D0%A0%D0%B8%D1%81_0-1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083" y="2974086"/>
            <a:ext cx="5695184" cy="320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61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/>
              <a:t>Препарат - мезотелий брюшины. Импрегнация азотнокислым серебром; окраска гематоксилином.</a:t>
            </a:r>
            <a:br>
              <a:rPr lang="ru-RU" sz="2400" b="1" dirty="0"/>
            </a:br>
            <a:r>
              <a:rPr lang="ru-RU" sz="2400" b="1" dirty="0"/>
              <a:t>Тотальный препарат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видно, что клетки, действительно, плотно прилегают друг к другу.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 </a:t>
            </a:r>
            <a:r>
              <a:rPr lang="ru-RU" sz="1800" dirty="0" err="1"/>
              <a:t>Базофильные</a:t>
            </a:r>
            <a:r>
              <a:rPr lang="ru-RU" sz="1800" dirty="0"/>
              <a:t> ядра (2) имеют овальную форму.</a:t>
            </a:r>
            <a:r>
              <a:rPr lang="ru-RU" dirty="0"/>
              <a:t> </a:t>
            </a:r>
            <a:endParaRPr lang="ru-RU" dirty="0"/>
          </a:p>
        </p:txBody>
      </p:sp>
      <p:pic>
        <p:nvPicPr>
          <p:cNvPr id="4" name="Рисунок 3" descr="https://nsau.edu.ru/images/vetfac/images/ebooks/histology/histology/r4/bs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58" y="2915216"/>
            <a:ext cx="3539905" cy="2851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77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80784" cy="63075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Покровный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49" y="995881"/>
            <a:ext cx="8080785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покрывает тело снаружи и выстилает стенки его полостей или полых органов. Он состоит из плотно прилегающих друг к другу клеток, между которыми практически отсутствует межклеточное вещество.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количества слоев клеток покровный эпителий бывает однослойный или многослойный.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Однослойный эпителий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плоским, кубическим или призматическим (цилиндрическим)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зависимости от формы клеток.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Плоский эпителий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выстилает грудную и брюшную полости тела.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Кубический эпителий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 стенку канальцев нефронов почек и половых путей.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призматического эпителия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выстилают внутреннюю стенку тонкого кишечника и дыхательных путей.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клетки эпителия имеют реснички, то он называется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ресничным или мерцательным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выполняет функцию удаления частичек пыли из дыхательных путей.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Многослойный эпителий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ороговевающий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(образует эпидермис кожи) или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неороговевающий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(выстилает полость верхних дыхательных путей).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759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эпителиальной ткани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212963" y="1690690"/>
            <a:ext cx="6448060" cy="33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7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64324" cy="838985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Эпителиальная ткань печени человека и свиньи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46" y="1474241"/>
            <a:ext cx="2933323" cy="20837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251" y="4317887"/>
            <a:ext cx="45537" cy="32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165" y="3386413"/>
            <a:ext cx="45537" cy="32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950" y="1605578"/>
            <a:ext cx="2886594" cy="18966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08" y="4065100"/>
            <a:ext cx="3210404" cy="2109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91" y="4065100"/>
            <a:ext cx="2849219" cy="212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01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</TotalTime>
  <Words>529</Words>
  <Application>Microsoft Office PowerPoint</Application>
  <PresentationFormat>Экран (4:3)</PresentationFormat>
  <Paragraphs>34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Лекция 8 Тема: «Эпителиальные ткани»</vt:lpstr>
      <vt:lpstr>       ЭПИТЕЛИАЛЬНАЯ ТКАНЬ</vt:lpstr>
      <vt:lpstr>Особенности строения и функционирования эпителиальной ткани</vt:lpstr>
      <vt:lpstr>Морфофункциональная классификация эпителиальной ткани</vt:lpstr>
      <vt:lpstr>Функции эпителиальной ткани</vt:lpstr>
      <vt:lpstr>Препарат - мезотелий брюшины. Импрегнация азотнокислым серебром; окраска гематоксилином. Тотальный препарат</vt:lpstr>
      <vt:lpstr>Покровный эпителий</vt:lpstr>
      <vt:lpstr>Виды эпителиальной ткани</vt:lpstr>
      <vt:lpstr>Эпителиальная ткань печени человека и свиньи </vt:lpstr>
      <vt:lpstr>Эпителий кишечника</vt:lpstr>
      <vt:lpstr>Презентация PowerPoint</vt:lpstr>
      <vt:lpstr>Презентация PowerPoint</vt:lpstr>
      <vt:lpstr>Железистый эпителий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 Тема: «Эпителиальные ткани»</dc:title>
  <dc:creator>Шалахметова Тамара</dc:creator>
  <cp:lastModifiedBy>Шалахметова Тамара</cp:lastModifiedBy>
  <cp:revision>29</cp:revision>
  <dcterms:created xsi:type="dcterms:W3CDTF">2023-03-16T06:53:29Z</dcterms:created>
  <dcterms:modified xsi:type="dcterms:W3CDTF">2023-11-01T12:49:23Z</dcterms:modified>
</cp:coreProperties>
</file>